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Montserrat Black"/>
      <p:bold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Black-bold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df5ecd9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df5ecd9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df5ecd9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df5ecd9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df5ecd9b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df5ecd9b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df5ecd9b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df5ecd9b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df5ecd9b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df5ecd9b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5070caa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5070caa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778d48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0778d4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801c391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801c391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df5ecd9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df5ecd9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df5ecd9b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df5ecd9b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df5ecd9b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df5ecd9b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df5ecd9b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df5ecd9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df5ecd9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df5ecd9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www.programiz.com/javascript/comparison-logical" TargetMode="External"/><Relationship Id="rId11" Type="http://schemas.openxmlformats.org/officeDocument/2006/relationships/image" Target="../media/image1.gif"/><Relationship Id="rId10" Type="http://schemas.openxmlformats.org/officeDocument/2006/relationships/hyperlink" Target="https://www.programiz.com/javascript/switch-statement" TargetMode="External"/><Relationship Id="rId9" Type="http://schemas.openxmlformats.org/officeDocument/2006/relationships/hyperlink" Target="https://www.programiz.com/javascript/continue-statement" TargetMode="External"/><Relationship Id="rId5" Type="http://schemas.openxmlformats.org/officeDocument/2006/relationships/hyperlink" Target="https://www.programiz.com/javascript/if-else" TargetMode="External"/><Relationship Id="rId6" Type="http://schemas.openxmlformats.org/officeDocument/2006/relationships/hyperlink" Target="https://www.programiz.com/javascript/for-loop" TargetMode="External"/><Relationship Id="rId7" Type="http://schemas.openxmlformats.org/officeDocument/2006/relationships/hyperlink" Target="https://www.programiz.com/javascript/while-loop" TargetMode="External"/><Relationship Id="rId8" Type="http://schemas.openxmlformats.org/officeDocument/2006/relationships/hyperlink" Target="https://www.programiz.com/javascript/break-statemen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3325" y="1104900"/>
            <a:ext cx="3592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Control Flow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Comparison Operators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&gt; b  → Greater than.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&lt; b → Less than.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&gt;= b → Greater than or equal to.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&lt;= b → Less than or equal to.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== b → Equals operator.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=== b → Check for equal value and datatype.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!= b or a!==b → Does not equal.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Logical 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Operators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AND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 runs = 150;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</a:t>
            </a:r>
            <a:r>
              <a:rPr lang="en-GB" sz="1600">
                <a:solidFill>
                  <a:schemeClr val="lt1"/>
                </a:solidFill>
              </a:rPr>
              <a:t>f ( runs &gt;= 100 </a:t>
            </a:r>
            <a:r>
              <a:rPr lang="en-GB" sz="1600">
                <a:solidFill>
                  <a:srgbClr val="00FF00"/>
                </a:solidFill>
              </a:rPr>
              <a:t>&amp;&amp;</a:t>
            </a:r>
            <a:r>
              <a:rPr lang="en-GB" sz="1600">
                <a:solidFill>
                  <a:schemeClr val="lt1"/>
                </a:solidFill>
              </a:rPr>
              <a:t> runs &lt;= 200 )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console.log(“Keep going, you are almost headed for a double century.”);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OR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 runs = 20;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if (runs &gt; 40  </a:t>
            </a:r>
            <a:r>
              <a:rPr lang="en-GB" sz="1600">
                <a:solidFill>
                  <a:srgbClr val="00FF00"/>
                </a:solidFill>
              </a:rPr>
              <a:t>||</a:t>
            </a:r>
            <a:r>
              <a:rPr lang="en-GB" sz="1600">
                <a:solidFill>
                  <a:schemeClr val="lt1"/>
                </a:solidFill>
              </a:rPr>
              <a:t> runs &gt; 90)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console.log(“Keep batting, you are almost hitting a century”);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Else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</a:t>
            </a:r>
            <a:r>
              <a:rPr lang="en-GB" sz="1600">
                <a:solidFill>
                  <a:schemeClr val="lt1"/>
                </a:solidFill>
              </a:rPr>
              <a:t>f (condition)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Statements to run when condition is true;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 </a:t>
            </a:r>
            <a:r>
              <a:rPr lang="en-GB" sz="1600">
                <a:solidFill>
                  <a:srgbClr val="00FF00"/>
                </a:solidFill>
              </a:rPr>
              <a:t>else </a:t>
            </a: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Statements to run when condition is false;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Examples: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if (num &lt; 12)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console.log(“num is less than 12”);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 </a:t>
            </a:r>
            <a:r>
              <a:rPr lang="en-GB" sz="1600">
                <a:solidFill>
                  <a:srgbClr val="00FF00"/>
                </a:solidFill>
              </a:rPr>
              <a:t>else </a:t>
            </a: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console.log(“num is greater than 12”);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While loop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Loops help you repeat a task multiple times.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While loops repeat an action until the controlling condition is false.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while ( boolean expression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statements;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while ( num &lt;= 250 )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num++;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console.log(num);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For loop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Similar to while loop but structured differently.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for ( declare controlling variable; condition to end loop; increment control variable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Actions to perform over here;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for ( let count = 0; count &lt; 10; count++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console.log(count);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Break statement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Primarily used to break out of a loop.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for ( let count = 0; count &lt; 10; count++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if ( count == 6 )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	</a:t>
            </a:r>
            <a:r>
              <a:rPr lang="en-GB" sz="1600">
                <a:solidFill>
                  <a:srgbClr val="00FF00"/>
                </a:solidFill>
              </a:rPr>
              <a:t>break;</a:t>
            </a:r>
            <a:endParaRPr sz="1600">
              <a:solidFill>
                <a:srgbClr val="00FF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console.log(count);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https://www.programiz.com/javascript/comparison-logical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https://www.programiz.com/javascript/if-else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https://www.programiz.com/javascript/for-loop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https://www.programiz.com/javascript/while-loop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8"/>
              </a:rPr>
              <a:t>https://www.programiz.com/javascript/break-statement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9"/>
              </a:rPr>
              <a:t>https://www.programiz.com/javascript/continue-statement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10"/>
              </a:rPr>
              <a:t>https://www.programiz.com/javascript/switch-statement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115863"/>
            <a:ext cx="4020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Controlling the flow of a program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 declaration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Setting up conditions and conditional statements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 to JavaScript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Scripting language used for both frontend and backend development.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ECMA created ECMAScript standards which set the groundwork for JavaScript.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New versions of ECMAScript came out over time such as ES6.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Modern browsers like Chrome, Safari and Firefox offer a built-in console that can be used for debugging.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can also run javascript code directly in the console as well.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Variables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Variables are used to store the data which we can use for calculations later 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Like a box that holds information.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need to declare it first, meaning that we need to assign a </a:t>
            </a:r>
            <a:r>
              <a:rPr lang="en-GB" sz="1600">
                <a:solidFill>
                  <a:schemeClr val="lt1"/>
                </a:solidFill>
              </a:rPr>
              <a:t>storage space in memory and give it a name.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Variable declaration: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 exampleVariable = “Value of the variable”;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either use the keyword ‘let’ or ‘const’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Then write the name of the variable after leaving a white space.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Variables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Make sure,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variable name contains only letters, number and underscores.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Follows a consistent convention like the camelCase.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variable is not a reserved keyword like let, const or console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Is understandable.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 assign a value to the variable, you use the </a:t>
            </a:r>
            <a:r>
              <a:rPr b="1" lang="en-GB" sz="1600">
                <a:solidFill>
                  <a:schemeClr val="lt1"/>
                </a:solidFill>
              </a:rPr>
              <a:t>assignment operator</a:t>
            </a:r>
            <a:r>
              <a:rPr lang="en-GB" sz="1600">
                <a:solidFill>
                  <a:schemeClr val="lt1"/>
                </a:solidFill>
              </a:rPr>
              <a:t> (=) and then the value. Finally end the line with a </a:t>
            </a:r>
            <a:r>
              <a:rPr b="1" lang="en-GB" sz="1600">
                <a:solidFill>
                  <a:schemeClr val="lt1"/>
                </a:solidFill>
              </a:rPr>
              <a:t>semicolon</a:t>
            </a:r>
            <a:r>
              <a:rPr lang="en-GB" sz="1600">
                <a:solidFill>
                  <a:schemeClr val="lt1"/>
                </a:solidFill>
              </a:rPr>
              <a:t> (;)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</a:t>
            </a:r>
            <a:r>
              <a:rPr lang="en-GB" sz="1600">
                <a:solidFill>
                  <a:schemeClr val="lt1"/>
                </a:solidFill>
              </a:rPr>
              <a:t>value assigned to a variable is called a data type.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Data Types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Numeric → let gameScore = 100;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String → let fullName=”Muhammad Zahir Junejo”;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Boolean → let gameEnd = true;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Array → let playerScores= [100,  200, 400];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Object → let playerProfileData = {firstName: “Zahir”, lastName: “Junejo”};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Arrays are used to store multiple values.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 object is a data type that stores a collection of related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JavaScript infers the data type of the variable from the value.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Mathematical Operators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25" y="885825"/>
            <a:ext cx="86677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If Statements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way of comparing two variables and running an action on the basis of the outcome of the comparison.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Syntax</a:t>
            </a:r>
            <a:r>
              <a:rPr lang="en-GB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if ( condition </a:t>
            </a:r>
            <a:r>
              <a:rPr lang="en-GB" sz="1600">
                <a:solidFill>
                  <a:schemeClr val="lt1"/>
                </a:solidFill>
              </a:rPr>
              <a:t>)  </a:t>
            </a: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Indented statements;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 num = 10;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if</a:t>
            </a:r>
            <a:r>
              <a:rPr lang="en-GB" sz="1600">
                <a:solidFill>
                  <a:schemeClr val="lt1"/>
                </a:solidFill>
              </a:rPr>
              <a:t> ( num &gt; 5 )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console.log( “Number is bigger than 5” 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